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purl.oclc.org/ooxml/officeDocument/relationships/metadata/thumbnail" Target="docProps/thumbnail.jpeg"/><Relationship Id="rId1" Type="http://purl.oclc.org/ooxml/officeDocument/relationships/officeDocument" Target="ppt/presentation.xml"/><Relationship Id="rId4" Type="http://purl.oclc.org/ooxml/officeDocument/relationships/extendedProperties" Target="docProps/app.xml"/></Relationships>
</file>

<file path=ppt/presentation.xml><?xml version="1.0" encoding="utf-8"?>
<p:presentation xmlns:a="http://purl.oclc.org/ooxml/drawingml/main" xmlns:r="http://purl.oclc.org/ooxml/officeDocument/relationships" xmlns:p="http://purl.oclc.org/ooxml/presentationml/main" autoCompressPictures="0" conformance="strict">
  <p:sldMasterIdLst>
    <p:sldMasterId id="214748389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purl.oclc.org/ooxml/drawingml/main" xmlns:r="http://purl.oclc.org/ooxml/officeDocument/relationships" xmlns:p="http://purl.oclc.org/ooxml/presentationml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purl.oclc.org/ooxml/drawingml/main" def="{5C22544A-7EE6-4342-B048-85BDC9FD1C3A}"/>
</file>

<file path=ppt/viewProps.xml><?xml version="1.0" encoding="utf-8"?>
<p:viewPr xmlns:a="http://purl.oclc.org/ooxml/drawingml/main" xmlns:r="http://purl.oclc.org/ooxml/officeDocument/relationships" xmlns:p="http://purl.oclc.org/ooxml/presentationml/main" lastView="sldThumbnailView">
  <p:normalViewPr horzBarState="maximized">
    <p:restoredLeft sz="19.978%" autoAdjust="0"/>
    <p:restoredTop sz="94.66%"/>
  </p:normalViewPr>
  <p:slideViewPr>
    <p:cSldViewPr snapToGrid="0">
      <p:cViewPr>
        <p:scale>
          <a:sx n="100" d="100"/>
          <a:sy n="100" d="100"/>
        </p:scale>
        <p:origin x="558" y="8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purl.oclc.org/ooxml/officeDocument/relationships/slide" Target="slides/slide7.xml"/><Relationship Id="rId13" Type="http://purl.oclc.org/ooxml/officeDocument/relationships/tableStyles" Target="tableStyles.xml"/><Relationship Id="rId3" Type="http://purl.oclc.org/ooxml/officeDocument/relationships/slide" Target="slides/slide2.xml"/><Relationship Id="rId7" Type="http://purl.oclc.org/ooxml/officeDocument/relationships/slide" Target="slides/slide6.xml"/><Relationship Id="rId12" Type="http://purl.oclc.org/ooxml/officeDocument/relationships/theme" Target="theme/theme1.xml"/><Relationship Id="rId2" Type="http://purl.oclc.org/ooxml/officeDocument/relationships/slide" Target="slides/slide1.xml"/><Relationship Id="rId1" Type="http://purl.oclc.org/ooxml/officeDocument/relationships/slideMaster" Target="slideMasters/slideMaster1.xml"/><Relationship Id="rId6" Type="http://purl.oclc.org/ooxml/officeDocument/relationships/slide" Target="slides/slide5.xml"/><Relationship Id="rId11" Type="http://purl.oclc.org/ooxml/officeDocument/relationships/viewProps" Target="viewProps.xml"/><Relationship Id="rId5" Type="http://purl.oclc.org/ooxml/officeDocument/relationships/slide" Target="slides/slide4.xml"/><Relationship Id="rId10" Type="http://purl.oclc.org/ooxml/officeDocument/relationships/presProps" Target="presProps.xml"/><Relationship Id="rId4" Type="http://purl.oclc.org/ooxml/officeDocument/relationships/slide" Target="slides/slide3.xml"/><Relationship Id="rId9" Type="http://purl.oclc.org/ooxml/officeDocument/relationships/slide" Target="slides/slide8.xml"/></Relationships>
</file>

<file path=ppt/media/image1.jpeg>
</file>

<file path=ppt/media/image10.gif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slideLayout1.xml><?xml version="1.0" encoding="utf-8"?>
<p:sldLayout xmlns:a="http://purl.oclc.org/ooxml/drawingml/main" xmlns:r="http://purl.oclc.org/ooxml/officeDocument/relationships" xmlns:p="http://purl.oclc.org/ooxml/presentationml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%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%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%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%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%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%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%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%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00B27-DE4C-4B9E-BB11-B9027034A00F}" type="datetimeFigureOut">
              <a:rPr lang="en-US" smtClean="0"/>
              <a:pPr/>
              <a:t>12/11/2016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481584"/>
      </p:ext>
    </p:extLst>
  </p:cSld>
  <p:clrMapOvr>
    <a:masterClrMapping/>
  </p:clrMapOvr>
</p:sldLayout>
</file>

<file path=ppt/slideLayouts/slideLayout10.xml><?xml version="1.0" encoding="utf-8"?>
<p:sldLayout xmlns:a="http://purl.oclc.org/ooxml/drawingml/main" xmlns:r="http://purl.oclc.org/ooxml/officeDocument/relationships" xmlns:p="http://purl.oclc.org/ooxml/presentationml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%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12/11/2016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06362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purl.oclc.org/ooxml/drawingml/main" xmlns:r="http://purl.oclc.org/ooxml/officeDocument/relationships" xmlns:p="http://purl.oclc.org/ooxml/presentationml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12/11/2016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74424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purl.oclc.org/ooxml/drawingml/main" xmlns:r="http://purl.oclc.org/ooxml/officeDocument/relationships" xmlns:p="http://purl.oclc.org/ooxml/presentationml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12/11/2016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8720777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purl.oclc.org/ooxml/drawingml/main" xmlns:r="http://purl.oclc.org/ooxml/officeDocument/relationships" xmlns:p="http://purl.oclc.org/ooxml/presentationml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%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%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%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%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%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%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%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%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12/11/2016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77875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purl.oclc.org/ooxml/drawingml/main" xmlns:r="http://purl.oclc.org/ooxml/officeDocument/relationships" xmlns:p="http://purl.oclc.org/ooxml/presentationml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%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%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12/11/2016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54152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purl.oclc.org/ooxml/drawingml/main" xmlns:r="http://purl.oclc.org/ooxml/officeDocument/relationships" xmlns:p="http://purl.oclc.org/ooxml/presentationml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%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%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%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%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%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12/11/2016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18103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purl.oclc.org/ooxml/drawingml/main" xmlns:r="http://purl.oclc.org/ooxml/officeDocument/relationships" xmlns:p="http://purl.oclc.org/ooxml/presentationml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smtClean="0"/>
              <a:t>12/11/2016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409497"/>
      </p:ext>
    </p:extLst>
  </p:cSld>
  <p:clrMapOvr>
    <a:masterClrMapping/>
  </p:clrMapOvr>
</p:sldLayout>
</file>

<file path=ppt/slideLayouts/slideLayout17.xml><?xml version="1.0" encoding="utf-8"?>
<p:sldLayout xmlns:a="http://purl.oclc.org/ooxml/drawingml/main" xmlns:r="http://purl.oclc.org/ooxml/officeDocument/relationships" xmlns:p="http://purl.oclc.org/ooxml/presentationml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smtClean="0"/>
              <a:t>12/11/2016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811209"/>
      </p:ext>
    </p:extLst>
  </p:cSld>
  <p:clrMapOvr>
    <a:masterClrMapping/>
  </p:clrMapOvr>
</p:sldLayout>
</file>

<file path=ppt/slideLayouts/slideLayout2.xml><?xml version="1.0" encoding="utf-8"?>
<p:sldLayout xmlns:a="http://purl.oclc.org/ooxml/drawingml/main" xmlns:r="http://purl.oclc.org/ooxml/officeDocument/relationships" xmlns:p="http://purl.oclc.org/ooxml/presentationml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smtClean="0"/>
              <a:t>12/11/2016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064355"/>
      </p:ext>
    </p:extLst>
  </p:cSld>
  <p:clrMapOvr>
    <a:masterClrMapping/>
  </p:clrMapOvr>
</p:sldLayout>
</file>

<file path=ppt/slideLayouts/slideLayout3.xml><?xml version="1.0" encoding="utf-8"?>
<p:sldLayout xmlns:a="http://purl.oclc.org/ooxml/drawingml/main" xmlns:r="http://purl.oclc.org/ooxml/officeDocument/relationships" xmlns:p="http://purl.oclc.org/ooxml/presentationml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%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%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%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%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%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%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%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%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smtClean="0"/>
              <a:t>12/11/2016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519004"/>
      </p:ext>
    </p:extLst>
  </p:cSld>
  <p:clrMapOvr>
    <a:masterClrMapping/>
  </p:clrMapOvr>
</p:sldLayout>
</file>

<file path=ppt/slideLayouts/slideLayout4.xml><?xml version="1.0" encoding="utf-8"?>
<p:sldLayout xmlns:a="http://purl.oclc.org/ooxml/drawingml/main" xmlns:r="http://purl.oclc.org/ooxml/officeDocument/relationships" xmlns:p="http://purl.oclc.org/ooxml/presentationml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smtClean="0"/>
              <a:t>12/11/2016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104868"/>
      </p:ext>
    </p:extLst>
  </p:cSld>
  <p:clrMapOvr>
    <a:masterClrMapping/>
  </p:clrMapOvr>
</p:sldLayout>
</file>

<file path=ppt/slideLayouts/slideLayout5.xml><?xml version="1.0" encoding="utf-8"?>
<p:sldLayout xmlns:a="http://purl.oclc.org/ooxml/drawingml/main" xmlns:r="http://purl.oclc.org/ooxml/officeDocument/relationships" xmlns:p="http://purl.oclc.org/ooxml/presentationml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smtClean="0"/>
              <a:t>12/11/2016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549931"/>
      </p:ext>
    </p:extLst>
  </p:cSld>
  <p:clrMapOvr>
    <a:masterClrMapping/>
  </p:clrMapOvr>
</p:sldLayout>
</file>

<file path=ppt/slideLayouts/slideLayout6.xml><?xml version="1.0" encoding="utf-8"?>
<p:sldLayout xmlns:a="http://purl.oclc.org/ooxml/drawingml/main" xmlns:r="http://purl.oclc.org/ooxml/officeDocument/relationships" xmlns:p="http://purl.oclc.org/ooxml/presentationml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smtClean="0"/>
              <a:t>12/11/2016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32163"/>
      </p:ext>
    </p:extLst>
  </p:cSld>
  <p:clrMapOvr>
    <a:masterClrMapping/>
  </p:clrMapOvr>
</p:sldLayout>
</file>

<file path=ppt/slideLayouts/slideLayout7.xml><?xml version="1.0" encoding="utf-8"?>
<p:sldLayout xmlns:a="http://purl.oclc.org/ooxml/drawingml/main" xmlns:r="http://purl.oclc.org/ooxml/officeDocument/relationships" xmlns:p="http://purl.oclc.org/ooxml/presentationml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smtClean="0"/>
              <a:t>12/11/2016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254461"/>
      </p:ext>
    </p:extLst>
  </p:cSld>
  <p:clrMapOvr>
    <a:masterClrMapping/>
  </p:clrMapOvr>
</p:sldLayout>
</file>

<file path=ppt/slideLayouts/slideLayout8.xml><?xml version="1.0" encoding="utf-8"?>
<p:sldLayout xmlns:a="http://purl.oclc.org/ooxml/drawingml/main" xmlns:r="http://purl.oclc.org/ooxml/officeDocument/relationships" xmlns:p="http://purl.oclc.org/ooxml/presentationml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smtClean="0"/>
              <a:t>12/11/2016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381629"/>
      </p:ext>
    </p:extLst>
  </p:cSld>
  <p:clrMapOvr>
    <a:masterClrMapping/>
  </p:clrMapOvr>
</p:sldLayout>
</file>

<file path=ppt/slideLayouts/slideLayout9.xml><?xml version="1.0" encoding="utf-8"?>
<p:sldLayout xmlns:a="http://purl.oclc.org/ooxml/drawingml/main" xmlns:r="http://purl.oclc.org/ooxml/officeDocument/relationships" xmlns:p="http://purl.oclc.org/ooxml/presentationml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%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smtClean="0"/>
              <a:t>12/11/2016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951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purl.oclc.org/ooxml/officeDocument/relationships/slideLayout" Target="../slideLayouts/slideLayout8.xml"/><Relationship Id="rId13" Type="http://purl.oclc.org/ooxml/officeDocument/relationships/slideLayout" Target="../slideLayouts/slideLayout13.xml"/><Relationship Id="rId18" Type="http://purl.oclc.org/ooxml/officeDocument/relationships/theme" Target="../theme/theme1.xml"/><Relationship Id="rId3" Type="http://purl.oclc.org/ooxml/officeDocument/relationships/slideLayout" Target="../slideLayouts/slideLayout3.xml"/><Relationship Id="rId21" Type="http://purl.oclc.org/ooxml/officeDocument/relationships/image" Target="../media/image4.png"/><Relationship Id="rId7" Type="http://purl.oclc.org/ooxml/officeDocument/relationships/slideLayout" Target="../slideLayouts/slideLayout7.xml"/><Relationship Id="rId12" Type="http://purl.oclc.org/ooxml/officeDocument/relationships/slideLayout" Target="../slideLayouts/slideLayout12.xml"/><Relationship Id="rId17" Type="http://purl.oclc.org/ooxml/officeDocument/relationships/slideLayout" Target="../slideLayouts/slideLayout17.xml"/><Relationship Id="rId2" Type="http://purl.oclc.org/ooxml/officeDocument/relationships/slideLayout" Target="../slideLayouts/slideLayout2.xml"/><Relationship Id="rId16" Type="http://purl.oclc.org/ooxml/officeDocument/relationships/slideLayout" Target="../slideLayouts/slideLayout16.xml"/><Relationship Id="rId20" Type="http://purl.oclc.org/ooxml/officeDocument/relationships/image" Target="../media/image3.png"/><Relationship Id="rId1" Type="http://purl.oclc.org/ooxml/officeDocument/relationships/slideLayout" Target="../slideLayouts/slideLayout1.xml"/><Relationship Id="rId6" Type="http://purl.oclc.org/ooxml/officeDocument/relationships/slideLayout" Target="../slideLayouts/slideLayout6.xml"/><Relationship Id="rId11" Type="http://purl.oclc.org/ooxml/officeDocument/relationships/slideLayout" Target="../slideLayouts/slideLayout11.xml"/><Relationship Id="rId5" Type="http://purl.oclc.org/ooxml/officeDocument/relationships/slideLayout" Target="../slideLayouts/slideLayout5.xml"/><Relationship Id="rId15" Type="http://purl.oclc.org/ooxml/officeDocument/relationships/slideLayout" Target="../slideLayouts/slideLayout15.xml"/><Relationship Id="rId10" Type="http://purl.oclc.org/ooxml/officeDocument/relationships/slideLayout" Target="../slideLayouts/slideLayout10.xml"/><Relationship Id="rId19" Type="http://purl.oclc.org/ooxml/officeDocument/relationships/image" Target="../media/image2.png"/><Relationship Id="rId4" Type="http://purl.oclc.org/ooxml/officeDocument/relationships/slideLayout" Target="../slideLayouts/slideLayout4.xml"/><Relationship Id="rId9" Type="http://purl.oclc.org/ooxml/officeDocument/relationships/slideLayout" Target="../slideLayouts/slideLayout9.xml"/><Relationship Id="rId14" Type="http://purl.oclc.org/ooxml/officeDocument/relationships/slideLayout" Target="../slideLayouts/slideLayout14.xml"/><Relationship Id="rId22" Type="http://purl.oclc.org/ooxml/officeDocument/relationships/image" Target="../media/image5.png"/></Relationships>
</file>

<file path=ppt/slideMasters/slideMaster1.xml><?xml version="1.0" encoding="utf-8"?>
<p:sldMaster xmlns:a="http://purl.oclc.org/ooxml/drawingml/main" xmlns:r="http://purl.oclc.org/ooxml/officeDocument/relationships" xmlns:p="http://purl.oclc.org/ooxml/presentationml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.613%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.64%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%">
                <a:schemeClr val="bg2">
                  <a:lumMod val="40%"/>
                  <a:lumOff val="60%"/>
                  <a:alpha val="7%"/>
                </a:schemeClr>
              </a:gs>
              <a:gs pos="69%">
                <a:schemeClr val="bg2">
                  <a:lumMod val="40%"/>
                  <a:lumOff val="60%"/>
                  <a:alpha val="0%"/>
                </a:schemeClr>
              </a:gs>
              <a:gs pos="36%">
                <a:schemeClr val="bg2">
                  <a:lumMod val="40%"/>
                  <a:lumOff val="60%"/>
                  <a:alpha val="6%"/>
                </a:schemeClr>
              </a:gs>
            </a:gsLst>
            <a:path path="circle">
              <a:fillToRect l="50%" t="50%" r="50%" b="50%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.813%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.32%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%"/>
                    <a:alpha val="60%"/>
                  </a:schemeClr>
                </a:solidFill>
              </a:defRPr>
            </a:lvl1pPr>
          </a:lstStyle>
          <a:p>
            <a:fld id="{7E0D914D-B099-4142-A885-11F276715148}" type="datetimeFigureOut">
              <a:rPr lang="en-US" smtClean="0"/>
              <a:t>12/11/2016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%"/>
                    <a:alpha val="60%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%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9809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9" r:id="rId1"/>
    <p:sldLayoutId id="2147483900" r:id="rId2"/>
    <p:sldLayoutId id="2147483901" r:id="rId3"/>
    <p:sldLayoutId id="2147483902" r:id="rId4"/>
    <p:sldLayoutId id="2147483903" r:id="rId5"/>
    <p:sldLayoutId id="2147483904" r:id="rId6"/>
    <p:sldLayoutId id="2147483905" r:id="rId7"/>
    <p:sldLayoutId id="2147483906" r:id="rId8"/>
    <p:sldLayoutId id="2147483907" r:id="rId9"/>
    <p:sldLayoutId id="2147483908" r:id="rId10"/>
    <p:sldLayoutId id="2147483909" r:id="rId11"/>
    <p:sldLayoutId id="2147483910" r:id="rId12"/>
    <p:sldLayoutId id="2147483911" r:id="rId13"/>
    <p:sldLayoutId id="2147483912" r:id="rId14"/>
    <p:sldLayoutId id="2147483913" r:id="rId15"/>
    <p:sldLayoutId id="2147483914" r:id="rId16"/>
    <p:sldLayoutId id="2147483915" r:id="rId17"/>
  </p:sldLayoutIdLst>
  <p:hf sldNum="0" hdr="0" ftr="0" dt="0"/>
  <p:txStyles>
    <p:titleStyle>
      <a:lvl1pPr algn="l" defTabSz="457200" rtl="0" eaLnBrk="1" latinLnBrk="0" hangingPunct="1">
        <a:spcBef>
          <a:spcPct val="0%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%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%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%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%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%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%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%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%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%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purl.oclc.org/ooxml/officeDocument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purl.oclc.org/ooxml/officeDocument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purl.oclc.org/ooxml/officeDocument/relationships/image" Target="../media/image7.png"/><Relationship Id="rId2" Type="http://purl.oclc.org/ooxml/officeDocument/relationships/image" Target="../media/image6.gif"/><Relationship Id="rId1" Type="http://purl.oclc.org/ooxml/officeDocument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purl.oclc.org/ooxml/officeDocument/relationships/image" Target="../media/image9.png"/><Relationship Id="rId2" Type="http://purl.oclc.org/ooxml/officeDocument/relationships/image" Target="../media/image8.png"/><Relationship Id="rId1" Type="http://purl.oclc.org/ooxml/officeDocument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purl.oclc.org/ooxml/officeDocument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purl.oclc.org/ooxml/officeDocument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purl.oclc.org/ooxml/officeDocument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purl.oclc.org/ooxml/officeDocument/relationships/image" Target="../media/image10.gif"/><Relationship Id="rId1" Type="http://purl.oclc.org/ooxml/officeDocument/relationships/slideLayout" Target="../slideLayouts/slideLayout2.xml"/></Relationships>
</file>

<file path=ppt/slides/slide1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Procedurally Generated Voxel Terrain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Paul </a:t>
            </a:r>
            <a:r>
              <a:rPr lang="en-GB" dirty="0" err="1"/>
              <a:t>noonan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2768955"/>
      </p:ext>
    </p:extLst>
  </p:cSld>
  <p:clrMapOvr>
    <a:masterClrMapping/>
  </p:clrMapOvr>
</p:sld>
</file>

<file path=ppt/slides/slide2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Perlin Noise</a:t>
            </a:r>
          </a:p>
          <a:p>
            <a:pPr lvl="1"/>
            <a:r>
              <a:rPr lang="en-GB" sz="2600" dirty="0"/>
              <a:t>Generating Terrain</a:t>
            </a:r>
          </a:p>
          <a:p>
            <a:pPr lvl="1"/>
            <a:endParaRPr lang="en-GB" sz="2600" dirty="0"/>
          </a:p>
          <a:p>
            <a:r>
              <a:rPr lang="en-GB" sz="2800" dirty="0"/>
              <a:t>Voronoi Diagrams</a:t>
            </a:r>
          </a:p>
          <a:p>
            <a:pPr lvl="1"/>
            <a:r>
              <a:rPr lang="en-GB" sz="2600" dirty="0"/>
              <a:t>Identifying Biome areas</a:t>
            </a:r>
          </a:p>
        </p:txBody>
      </p:sp>
    </p:spTree>
    <p:extLst>
      <p:ext uri="{BB962C8B-B14F-4D97-AF65-F5344CB8AC3E}">
        <p14:creationId xmlns:p14="http://schemas.microsoft.com/office/powerpoint/2010/main" val="4197756616"/>
      </p:ext>
    </p:extLst>
  </p:cSld>
  <p:clrMapOvr>
    <a:masterClrMapping/>
  </p:clrMapOvr>
</p:sld>
</file>

<file path=ppt/slides/slide3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http://flafla2.github.io/img/2014-08-09-perlinnoise/octave02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0.003%" t="16.012%" b="-0.107%"/>
          <a:stretch/>
        </p:blipFill>
        <p:spPr bwMode="auto">
          <a:xfrm>
            <a:off x="4191000" y="3520088"/>
            <a:ext cx="7905750" cy="3252187"/>
          </a:xfrm>
          <a:prstGeom prst="rect">
            <a:avLst/>
          </a:prstGeom>
        </p:spPr>
      </p:pic>
      <p:pic>
        <p:nvPicPr>
          <p:cNvPr id="28" name="Picture 27" descr="http://flafla2.github.io/img/2014-08-09-perlinnoise/octave01.png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0.002%"/>
          <a:stretch/>
        </p:blipFill>
        <p:spPr bwMode="auto">
          <a:xfrm>
            <a:off x="4191000" y="85724"/>
            <a:ext cx="7905750" cy="33528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GB" u="sng" dirty="0"/>
              <a:t>Perlin Noise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639098" y="2418735"/>
            <a:ext cx="6072776" cy="3811740"/>
          </a:xfrm>
        </p:spPr>
        <p:txBody>
          <a:bodyPr anchor="ctr">
            <a:normAutofit/>
          </a:bodyPr>
          <a:lstStyle/>
          <a:p>
            <a:r>
              <a:rPr lang="en-US" dirty="0"/>
              <a:t>Amplitude</a:t>
            </a:r>
          </a:p>
          <a:p>
            <a:r>
              <a:rPr lang="en-US" dirty="0"/>
              <a:t>Frequency</a:t>
            </a:r>
          </a:p>
          <a:p>
            <a:r>
              <a:rPr lang="en-US" dirty="0"/>
              <a:t>Octaves</a:t>
            </a:r>
          </a:p>
          <a:p>
            <a:r>
              <a:rPr lang="en-US" dirty="0"/>
              <a:t>Persistence</a:t>
            </a:r>
          </a:p>
        </p:txBody>
      </p:sp>
    </p:spTree>
    <p:extLst>
      <p:ext uri="{BB962C8B-B14F-4D97-AF65-F5344CB8AC3E}">
        <p14:creationId xmlns:p14="http://schemas.microsoft.com/office/powerpoint/2010/main" val="3570322582"/>
      </p:ext>
    </p:extLst>
  </p:cSld>
  <p:clrMapOvr>
    <a:masterClrMapping/>
  </p:clrMapOvr>
</p:sld>
</file>

<file path=ppt/slides/slide4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4" descr="https://www.codeproject.com/KB/recipes/882739/Fig_1.pn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.509%" r="12.999%"/>
          <a:stretch/>
        </p:blipFill>
        <p:spPr bwMode="auto">
          <a:xfrm>
            <a:off x="4634680" y="10"/>
            <a:ext cx="75601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Rectangle 7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3" y="47009"/>
            <a:ext cx="4864307" cy="164198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80%"/>
              </a:lnSpc>
            </a:pPr>
            <a:r>
              <a:rPr lang="en-US" sz="3900" u="sng" dirty="0"/>
              <a:t>Voronoi Diagrams</a:t>
            </a:r>
            <a:br>
              <a:rPr lang="en-US" sz="3900" u="sng" dirty="0"/>
            </a:br>
            <a:endParaRPr lang="en-US" sz="3900" u="sng" dirty="0"/>
          </a:p>
        </p:txBody>
      </p:sp>
      <p:sp>
        <p:nvSpPr>
          <p:cNvPr id="1030" name="Content Placeholder 1029"/>
          <p:cNvSpPr>
            <a:spLocks noGrp="1"/>
          </p:cNvSpPr>
          <p:nvPr>
            <p:ph type="body" sz="half" idx="4294967295"/>
          </p:nvPr>
        </p:nvSpPr>
        <p:spPr>
          <a:xfrm>
            <a:off x="408437" y="650159"/>
            <a:ext cx="3330328" cy="380999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lang="en-US" dirty="0"/>
              <a:t>Nodes / Cells</a:t>
            </a:r>
          </a:p>
          <a:p>
            <a:pPr>
              <a:buFont typeface="Wingdings 3" charset="2"/>
              <a:buChar char=""/>
            </a:pPr>
            <a:r>
              <a:rPr lang="en-US" dirty="0"/>
              <a:t>Defined areas</a:t>
            </a:r>
          </a:p>
          <a:p>
            <a:pPr>
              <a:buFont typeface="Wingdings 3" charset="2"/>
              <a:buChar char=""/>
            </a:pPr>
            <a:r>
              <a:rPr lang="en-US" dirty="0"/>
              <a:t>Biomes</a:t>
            </a:r>
          </a:p>
          <a:p>
            <a:pPr>
              <a:buFont typeface="Wingdings 3" charset="2"/>
              <a:buChar char=""/>
            </a:pPr>
            <a:r>
              <a:rPr lang="en-US" dirty="0"/>
              <a:t>Borders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/>
          <a:srcRect l="20.071%" t="-0.101%" r="5.263%" b="14.899%"/>
          <a:stretch/>
        </p:blipFill>
        <p:spPr>
          <a:xfrm>
            <a:off x="408437" y="2555158"/>
            <a:ext cx="3655454" cy="413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152108"/>
      </p:ext>
    </p:extLst>
  </p:cSld>
  <p:clrMapOvr>
    <a:masterClrMapping/>
  </p:clrMapOvr>
</p:sld>
</file>

<file path=ppt/slides/slide5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Current Progress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812" y="1548448"/>
            <a:ext cx="11564938" cy="4195481"/>
          </a:xfrm>
        </p:spPr>
        <p:txBody>
          <a:bodyPr>
            <a:normAutofit/>
          </a:bodyPr>
          <a:lstStyle/>
          <a:p>
            <a:r>
              <a:rPr lang="en-GB" sz="2400" dirty="0"/>
              <a:t>Generating a 2D array of Perlin Noise</a:t>
            </a:r>
          </a:p>
          <a:p>
            <a:r>
              <a:rPr lang="en-GB" sz="2400" dirty="0"/>
              <a:t>Generating a ‘chunk’ </a:t>
            </a:r>
          </a:p>
          <a:p>
            <a:r>
              <a:rPr lang="en-GB" sz="2400" dirty="0"/>
              <a:t>Instantiating cubes inside the at each position of the array</a:t>
            </a:r>
          </a:p>
          <a:p>
            <a:r>
              <a:rPr lang="en-GB" sz="2400" dirty="0"/>
              <a:t>All cubes are textured by a set of  UV values which relate to a tile map</a:t>
            </a:r>
          </a:p>
          <a:p>
            <a:r>
              <a:rPr lang="en-GB" sz="2400" dirty="0"/>
              <a:t>All cubes mesh filters are combined, removed and applied to the ‘chunk’ as one</a:t>
            </a:r>
          </a:p>
          <a:p>
            <a:r>
              <a:rPr lang="en-GB" sz="2400" dirty="0"/>
              <a:t>Pick up on players position to generate surrounding chunks</a:t>
            </a:r>
          </a:p>
        </p:txBody>
      </p:sp>
    </p:spTree>
    <p:extLst>
      <p:ext uri="{BB962C8B-B14F-4D97-AF65-F5344CB8AC3E}">
        <p14:creationId xmlns:p14="http://schemas.microsoft.com/office/powerpoint/2010/main" val="4288152928"/>
      </p:ext>
    </p:extLst>
  </p:cSld>
  <p:clrMapOvr>
    <a:masterClrMapping/>
  </p:clrMapOvr>
</p:sld>
</file>

<file path=ppt/slides/slide6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2261" y="233643"/>
            <a:ext cx="9404723" cy="1400530"/>
          </a:xfrm>
        </p:spPr>
        <p:txBody>
          <a:bodyPr/>
          <a:lstStyle/>
          <a:p>
            <a:r>
              <a:rPr lang="en-GB" dirty="0"/>
              <a:t>Next Step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087" y="1309968"/>
            <a:ext cx="8946541" cy="4195481"/>
          </a:xfrm>
        </p:spPr>
        <p:txBody>
          <a:bodyPr>
            <a:normAutofit/>
          </a:bodyPr>
          <a:lstStyle/>
          <a:p>
            <a:r>
              <a:rPr lang="en-GB" sz="2800" dirty="0"/>
              <a:t>All cubes have to be generated through code</a:t>
            </a:r>
          </a:p>
          <a:p>
            <a:r>
              <a:rPr lang="en-GB" sz="2800" dirty="0"/>
              <a:t>All cubes must have knowledge of their surrounding cubes</a:t>
            </a:r>
          </a:p>
          <a:p>
            <a:r>
              <a:rPr lang="en-GB" sz="2800" dirty="0"/>
              <a:t>Chunk mesh generated from new cube vertices</a:t>
            </a:r>
          </a:p>
          <a:p>
            <a:r>
              <a:rPr lang="en-GB" sz="2800" dirty="0"/>
              <a:t>Biomes with Voronoi &amp; Whittaker diagrams</a:t>
            </a:r>
          </a:p>
          <a:p>
            <a:r>
              <a:rPr lang="en-GB" sz="2800" dirty="0"/>
              <a:t>Biome blending</a:t>
            </a:r>
          </a:p>
        </p:txBody>
      </p:sp>
    </p:spTree>
    <p:extLst>
      <p:ext uri="{BB962C8B-B14F-4D97-AF65-F5344CB8AC3E}">
        <p14:creationId xmlns:p14="http://schemas.microsoft.com/office/powerpoint/2010/main" val="561738351"/>
      </p:ext>
    </p:extLst>
  </p:cSld>
  <p:clrMapOvr>
    <a:masterClrMapping/>
  </p:clrMapOvr>
</p:sld>
</file>

<file path=ppt/slides/slide7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sz="8000" dirty="0"/>
              <a:t>Prototype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7812744"/>
      </p:ext>
    </p:extLst>
  </p:cSld>
  <p:clrMapOvr>
    <a:masterClrMapping/>
  </p:clrMapOvr>
</p:sld>
</file>

<file path=ppt/slides/slide8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31" y="1257300"/>
            <a:ext cx="12046769" cy="5541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5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purl.oclc.org/ooxml/officeDocument/relationships/image" Target="../media/image1.jpeg"/></Relationships>
</file>

<file path=ppt/theme/theme1.xml><?xml version="1.0" encoding="utf-8"?>
<a:theme xmlns:a="http://purl.oclc.org/ooxml/drawingml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%">
              <a:schemeClr val="phClr">
                <a:tint val="64%"/>
                <a:lumMod val="118%"/>
              </a:schemeClr>
            </a:gs>
            <a:gs pos="100%">
              <a:schemeClr val="phClr">
                <a:tint val="92%"/>
                <a:alpha val="100%"/>
                <a:lumMod val="110%"/>
              </a:schemeClr>
            </a:gs>
          </a:gsLst>
          <a:lin ang="5400000" scaled="0"/>
        </a:gradFill>
        <a:gradFill rotWithShape="1">
          <a:gsLst>
            <a:gs pos="0%">
              <a:schemeClr val="phClr">
                <a:tint val="98%"/>
                <a:lumMod val="114%"/>
              </a:schemeClr>
            </a:gs>
            <a:gs pos="100%">
              <a:schemeClr val="phClr">
                <a:shade val="90%"/>
                <a:lumMod val="84%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%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%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%">
              <a:schemeClr val="phClr">
                <a:tint val="92%"/>
                <a:hueMod val="96%"/>
                <a:satMod val="128%"/>
                <a:lumMod val="114%"/>
              </a:schemeClr>
            </a:gs>
            <a:gs pos="100%">
              <a:schemeClr val="phClr">
                <a:shade val="62%"/>
                <a:hueMod val="100%"/>
                <a:satMod val="134%"/>
                <a:lumMod val="56%"/>
              </a:schemeClr>
            </a:gs>
          </a:gsLst>
          <a:path path="circle">
            <a:fillToRect l="45%" t="65%" r="125%" b="100%"/>
          </a:path>
        </a:gradFill>
        <a:blipFill rotWithShape="1">
          <a:blip xmlns:r="http://purl.oclc.org/ooxml/officeDocument/relationships" r:embed="rId1">
            <a:duotone>
              <a:schemeClr val="phClr">
                <a:shade val="62%"/>
                <a:hueMod val="108%"/>
                <a:satMod val="164%"/>
                <a:lumMod val="69%"/>
              </a:schemeClr>
              <a:schemeClr val="phClr">
                <a:tint val="96%"/>
                <a:hueMod val="90%"/>
                <a:satMod val="130%"/>
                <a:lumMod val="134%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purl.oclc.org/ooxml/officeDocument/extendedProperties" xmlns:vt="http://purl.oclc.org/ooxml/officeDocument/docPropsVTypes">
  <Template>Ion</Template>
  <TotalTime>103</TotalTime>
  <Words>134</Words>
  <Application>Microsoft Office PowerPoint</Application>
  <PresentationFormat>Widescreen</PresentationFormat>
  <Paragraphs>33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</vt:lpstr>
      <vt:lpstr>Procedurally Generated Voxel Terrain</vt:lpstr>
      <vt:lpstr>Research</vt:lpstr>
      <vt:lpstr>Perlin Noise</vt:lpstr>
      <vt:lpstr>Voronoi Diagrams </vt:lpstr>
      <vt:lpstr>Current Progress</vt:lpstr>
      <vt:lpstr>Next Step</vt:lpstr>
      <vt:lpstr>Prototype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Procedurally Generated Voxel Terrain</dc:title>
  <dc:creator>Paul Noonan</dc:creator>
  <cp:lastModifiedBy>Paul Noonan</cp:lastModifiedBy>
  <cp:revision>10</cp:revision>
  <dcterms:created xsi:type="dcterms:W3CDTF">2016-12-11T22:13:13Z</dcterms:created>
  <dcterms:modified xsi:type="dcterms:W3CDTF">2016-12-11T23:56:21Z</dcterms:modified>
</cp:coreProperties>
</file>

<file path=docProps/thumbnail.jpeg>
</file>